
<file path=[Content_Types].xml><?xml version="1.0" encoding="utf-8"?>
<Types xmlns="http://schemas.openxmlformats.org/package/2006/content-types">
  <Override PartName="/ppt/slides/slide3.xml" ContentType="application/vnd.openxmlformats-officedocument.presentationml.slide+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Default Extension="rels" ContentType="application/vnd.openxmlformats-package.relationships+xml"/>
  <Override PartName="/ppt/slideLayouts/slideLayout8.xml" ContentType="application/vnd.openxmlformats-officedocument.presentationml.slideLayout+xml"/>
  <Override PartName="/ppt/slideLayouts/slideLayout1.xml" ContentType="application/vnd.openxmlformats-officedocument.presentationml.slideLayout+xml"/>
  <Default Extension="png" ContentType="image/png"/>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ppt/slideLayouts/slideLayout13.xml" ContentType="application/vnd.openxmlformats-officedocument.presentationml.slideLayout+xml"/>
  <Override PartName="/docProps/app.xml" ContentType="application/vnd.openxmlformats-officedocument.extended-propertie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9.xml" ContentType="application/vnd.openxmlformats-officedocument.presentationml.slideLayout+xml"/>
  <Default Extension="jpeg" ContentType="image/jpeg"/>
  <Override PartName="/ppt/presProps.xml" ContentType="application/vnd.openxmlformats-officedocument.presentationml.presProps+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Override PartName="/ppt/slideLayouts/slideLayout10.xml" ContentType="application/vnd.openxmlformats-officedocument.presentationml.slideLayout+xml"/>
  <Override PartName="/ppt/tableStyles.xml" ContentType="application/vnd.openxmlformats-officedocument.presentationml.tableStyles+xml"/>
  <Override PartName="/ppt/slideLayouts/slideLayout4.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sldIdLst>
    <p:sldId id="256" r:id="rId2"/>
    <p:sldId id="257" r:id="rId3"/>
    <p:sldId id="260" r:id="rId4"/>
    <p:sldId id="259" r:id="rId5"/>
    <p:sldId id="261" r:id="rId6"/>
    <p:sldId id="258"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75" d="100"/>
          <a:sy n="75" d="100"/>
        </p:scale>
        <p:origin x="-1304"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DD739EF7-0BF0-EF43-B1E1-531EB10E53D7}" type="datetimeFigureOut">
              <a:rPr lang="en-US" smtClean="0"/>
              <a:t>5/7/12</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pic>
        <p:nvPicPr>
          <p:cNvPr id="8" name="Picture 7" descr="Overlay-Blank.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solidFill>
              <a:schemeClr val="accent1">
                <a:lumMod val="40000"/>
                <a:lumOff val="60000"/>
                <a:alpha val="40000"/>
              </a:schemeClr>
            </a:solidFill>
            <a:miter lim="800000"/>
          </a:ln>
          <a:effectLst>
            <a:innerShdw blurRad="457200">
              <a:schemeClr val="accent1">
                <a:alpha val="80000"/>
              </a:schemeClr>
            </a:innerShdw>
            <a:softEdge rad="3175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DD739EF7-0BF0-EF43-B1E1-531EB10E53D7}" type="datetimeFigureOut">
              <a:rPr lang="en-US" smtClean="0"/>
              <a:t>5/7/12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35F861-7A4F-5343-BB2A-D9511F3A789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Alt.">
    <p:spTree>
      <p:nvGrpSpPr>
        <p:cNvPr id="1" name=""/>
        <p:cNvGrpSpPr/>
        <p:nvPr/>
      </p:nvGrpSpPr>
      <p:grpSpPr>
        <a:xfrm>
          <a:off x="0" y="0"/>
          <a:ext cx="0" cy="0"/>
          <a:chOff x="0" y="0"/>
          <a:chExt cx="0" cy="0"/>
        </a:xfrm>
      </p:grpSpPr>
      <p:grpSp>
        <p:nvGrpSpPr>
          <p:cNvPr id="8" name="Group 8"/>
          <p:cNvGrpSpPr/>
          <p:nvPr/>
        </p:nvGrpSpPr>
        <p:grpSpPr>
          <a:xfrm>
            <a:off x="4267200" y="0"/>
            <a:ext cx="4876800" cy="6858000"/>
            <a:chOff x="4267200" y="0"/>
            <a:chExt cx="4876800" cy="6858000"/>
          </a:xfrm>
        </p:grpSpPr>
        <p:pic>
          <p:nvPicPr>
            <p:cNvPr id="10" name="Picture 9"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1" name="Picture 10"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noFill/>
            <a:miter lim="800000"/>
          </a:ln>
          <a:effectLst>
            <a:innerShdw blurRad="457200">
              <a:schemeClr val="tx1">
                <a:lumMod val="50000"/>
                <a:lumOff val="50000"/>
                <a:alpha val="80000"/>
              </a:schemeClr>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DD739EF7-0BF0-EF43-B1E1-531EB10E53D7}" type="datetimeFigureOut">
              <a:rPr lang="en-US" smtClean="0"/>
              <a:t>5/7/12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35F861-7A4F-5343-BB2A-D9511F3A789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D739EF7-0BF0-EF43-B1E1-531EB10E53D7}" type="datetimeFigureOut">
              <a:rPr lang="en-US" smtClean="0"/>
              <a:t>5/7/12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5F861-7A4F-5343-BB2A-D9511F3A7892}"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grpSp>
        <p:nvGrpSpPr>
          <p:cNvPr id="7" name="Group 10"/>
          <p:cNvGrpSpPr/>
          <p:nvPr/>
        </p:nvGrpSpPr>
        <p:grpSpPr>
          <a:xfrm>
            <a:off x="0" y="0"/>
            <a:ext cx="7696200" cy="6858000"/>
            <a:chOff x="0" y="0"/>
            <a:chExt cx="7696200" cy="6858000"/>
          </a:xfrm>
        </p:grpSpPr>
        <p:pic>
          <p:nvPicPr>
            <p:cNvPr id="8" name="Picture 7" descr="Overlay-Blank.jpg"/>
            <p:cNvPicPr>
              <a:picLocks noChangeAspect="1"/>
            </p:cNvPicPr>
            <p:nvPr userDrawn="1"/>
          </p:nvPicPr>
          <p:blipFill>
            <a:blip r:embed="rId2"/>
            <a:srcRect l="1471" r="16862"/>
            <a:stretch>
              <a:fillRect/>
            </a:stretch>
          </p:blipFill>
          <p:spPr>
            <a:xfrm>
              <a:off x="0" y="0"/>
              <a:ext cx="7467600"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7428309" y="0"/>
              <a:ext cx="267891" cy="6858000"/>
            </a:xfrm>
            <a:prstGeom prst="rect">
              <a:avLst/>
            </a:prstGeom>
          </p:spPr>
        </p:pic>
      </p:grpSp>
      <p:sp>
        <p:nvSpPr>
          <p:cNvPr id="2" name="Vertical Title 1"/>
          <p:cNvSpPr>
            <a:spLocks noGrp="1"/>
          </p:cNvSpPr>
          <p:nvPr>
            <p:ph type="title" orient="vert"/>
          </p:nvPr>
        </p:nvSpPr>
        <p:spPr>
          <a:xfrm>
            <a:off x="7620000" y="381001"/>
            <a:ext cx="1447800" cy="569753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381000" y="381001"/>
            <a:ext cx="6705600" cy="569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D739EF7-0BF0-EF43-B1E1-531EB10E53D7}" type="datetimeFigureOut">
              <a:rPr lang="en-US" smtClean="0"/>
              <a:t>5/7/12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5F861-7A4F-5343-BB2A-D9511F3A789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D739EF7-0BF0-EF43-B1E1-531EB10E53D7}" type="datetimeFigureOut">
              <a:rPr lang="en-US" smtClean="0"/>
              <a:t>5/7/12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5F861-7A4F-5343-BB2A-D9511F3A789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DD739EF7-0BF0-EF43-B1E1-531EB10E53D7}" type="datetimeFigureOut">
              <a:rPr lang="en-US" smtClean="0"/>
              <a:t>5/7/12</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
        <p:nvSpPr>
          <p:cNvPr id="14" name="Picture Placeholder 13"/>
          <p:cNvSpPr>
            <a:spLocks noGrp="1"/>
          </p:cNvSpPr>
          <p:nvPr>
            <p:ph type="pic" sz="quarter" idx="12"/>
          </p:nvPr>
        </p:nvSpPr>
        <p:spPr>
          <a:xfrm>
            <a:off x="3307977" y="950260"/>
            <a:ext cx="2528046" cy="2528046"/>
          </a:xfrm>
          <a:prstGeom prst="ellipse">
            <a:avLst/>
          </a:prstGeom>
          <a:solidFill>
            <a:schemeClr val="bg1">
              <a:lumMod val="85000"/>
            </a:schemeClr>
          </a:solidFill>
          <a:ln w="101600">
            <a:noFill/>
            <a:miter lim="800000"/>
          </a:ln>
          <a:effectLst>
            <a:innerShdw blurRad="762000">
              <a:schemeClr val="accent1">
                <a:alpha val="80000"/>
              </a:schemeClr>
            </a:innerShdw>
            <a:softEdge rad="317500"/>
          </a:effectLst>
        </p:spPr>
        <p:txBody>
          <a:bodyPr vert="horz" lIns="91440" tIns="45720" rIns="91440" bIns="45720" rtlCol="0">
            <a:normAutofit/>
          </a:bodyPr>
          <a:lstStyle>
            <a:lvl1pPr marL="0" indent="0" algn="ctr" defTabSz="914400" rtl="0" eaLnBrk="1" latinLnBrk="0" hangingPunct="1">
              <a:spcBef>
                <a:spcPts val="2400"/>
              </a:spcBef>
              <a:buClr>
                <a:schemeClr val="accent1">
                  <a:lumMod val="60000"/>
                  <a:lumOff val="40000"/>
                </a:schemeClr>
              </a:buClr>
              <a:buFont typeface="Candara" pitchFamily="34" charset="0"/>
              <a:buNone/>
              <a:defRPr sz="2400" kern="1200">
                <a:solidFill>
                  <a:schemeClr val="tx2"/>
                </a:solidFill>
                <a:latin typeface="+mn-lt"/>
                <a:ea typeface="+mn-ea"/>
                <a:cs typeface="+mn-cs"/>
              </a:defRPr>
            </a:lvl1pPr>
          </a:lstStyle>
          <a:p>
            <a:r>
              <a:rPr lang="en-US" smtClean="0"/>
              <a:t>Click icon to add picture</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854200" y="1851212"/>
            <a:ext cx="5446714" cy="1730375"/>
          </a:xfrm>
        </p:spPr>
        <p:txBody>
          <a:bodyPr anchor="b" anchorCtr="0"/>
          <a:lstStyle>
            <a:lvl1pPr algn="ctr">
              <a:lnSpc>
                <a:spcPts val="6800"/>
              </a:lnSpc>
              <a:defRPr sz="6500" b="0" cap="none" baseline="0">
                <a:latin typeface="+mj-lt"/>
              </a:defRPr>
            </a:lvl1pPr>
          </a:lstStyle>
          <a:p>
            <a:r>
              <a:rPr lang="en-US" smtClean="0"/>
              <a:t>Click to edit Master title style</a:t>
            </a:r>
            <a:endParaRPr/>
          </a:p>
        </p:txBody>
      </p:sp>
      <p:sp>
        <p:nvSpPr>
          <p:cNvPr id="3" name="Text Placeholder 2"/>
          <p:cNvSpPr>
            <a:spLocks noGrp="1"/>
          </p:cNvSpPr>
          <p:nvPr>
            <p:ph type="body" idx="1"/>
          </p:nvPr>
        </p:nvSpPr>
        <p:spPr>
          <a:xfrm>
            <a:off x="1854200" y="3576918"/>
            <a:ext cx="5446714" cy="829982"/>
          </a:xfrm>
        </p:spPr>
        <p:txBody>
          <a:bodyPr anchor="t" anchorCtr="0">
            <a:normAutofit/>
          </a:bodyPr>
          <a:lstStyle>
            <a:lvl1pPr marL="0" indent="0" algn="ctr">
              <a:spcBef>
                <a:spcPts val="300"/>
              </a:spcBef>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739EF7-0BF0-EF43-B1E1-531EB10E53D7}" type="datetimeFigureOut">
              <a:rPr lang="en-US" smtClean="0"/>
              <a:t>5/7/12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5F861-7A4F-5343-BB2A-D9511F3A7892}" type="slidenum">
              <a:rPr lang="en-US" smtClean="0"/>
              <a:t>‹#›</a:t>
            </a:fld>
            <a:endParaRPr lang="en-US"/>
          </a:p>
        </p:txBody>
      </p:sp>
      <p:grpSp>
        <p:nvGrpSpPr>
          <p:cNvPr id="7" name="Group 9"/>
          <p:cNvGrpSpPr/>
          <p:nvPr/>
        </p:nvGrpSpPr>
        <p:grpSpPr>
          <a:xfrm>
            <a:off x="0" y="0"/>
            <a:ext cx="9144000" cy="1191256"/>
            <a:chOff x="0" y="0"/>
            <a:chExt cx="9144000" cy="1191256"/>
          </a:xfrm>
        </p:grpSpPr>
        <p:pic>
          <p:nvPicPr>
            <p:cNvPr id="8" name="Picture 7"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9" name="Picture 8"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grpSp>
        <p:nvGrpSpPr>
          <p:cNvPr id="10" name="Group 10"/>
          <p:cNvGrpSpPr/>
          <p:nvPr/>
        </p:nvGrpSpPr>
        <p:grpSpPr>
          <a:xfrm flipV="1">
            <a:off x="0" y="5666744"/>
            <a:ext cx="9144000" cy="1191256"/>
            <a:chOff x="0" y="0"/>
            <a:chExt cx="9144000" cy="1191256"/>
          </a:xfrm>
        </p:grpSpPr>
        <p:pic>
          <p:nvPicPr>
            <p:cNvPr id="12" name="Picture 11"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13" name="Picture 12"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pic>
        <p:nvPicPr>
          <p:cNvPr id="14" name="Picture 13" descr="HR-Color.png"/>
          <p:cNvPicPr>
            <a:picLocks noChangeAspect="1"/>
          </p:cNvPicPr>
          <p:nvPr/>
        </p:nvPicPr>
        <p:blipFill>
          <a:blip r:embed="rId4"/>
          <a:stretch>
            <a:fillRect/>
          </a:stretch>
        </p:blipFill>
        <p:spPr>
          <a:xfrm>
            <a:off x="1554480" y="3258805"/>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grpSp>
        <p:nvGrpSpPr>
          <p:cNvPr id="8" name="Group 7"/>
          <p:cNvGrpSpPr/>
          <p:nvPr/>
        </p:nvGrpSpPr>
        <p:grpSpPr>
          <a:xfrm>
            <a:off x="0" y="1372650"/>
            <a:ext cx="9144000" cy="5485350"/>
            <a:chOff x="0" y="1372650"/>
            <a:chExt cx="9144000" cy="5485350"/>
          </a:xfrm>
        </p:grpSpPr>
        <p:pic>
          <p:nvPicPr>
            <p:cNvPr id="9" name="Picture 8"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0" name="Picture 9"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92162"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66534"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DD739EF7-0BF0-EF43-B1E1-531EB10E53D7}" type="datetimeFigureOut">
              <a:rPr lang="en-US" smtClean="0"/>
              <a:t>5/7/12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35F861-7A4F-5343-BB2A-D9511F3A789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372650"/>
            <a:ext cx="9144000" cy="5485350"/>
            <a:chOff x="0" y="1372650"/>
            <a:chExt cx="9144000" cy="5485350"/>
          </a:xfrm>
        </p:grpSpPr>
        <p:pic>
          <p:nvPicPr>
            <p:cNvPr id="11" name="Picture 10"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2" name="Picture 11"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7240"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7240" y="2590799"/>
            <a:ext cx="3566160" cy="3487739"/>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66048"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66048" y="2590799"/>
            <a:ext cx="3566160" cy="3487739"/>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DD739EF7-0BF0-EF43-B1E1-531EB10E53D7}" type="datetimeFigureOut">
              <a:rPr lang="en-US" smtClean="0"/>
              <a:t>5/7/12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35F861-7A4F-5343-BB2A-D9511F3A7892}" type="slidenum">
              <a:rPr lang="en-US" smtClean="0"/>
              <a:t>‹#›</a:t>
            </a:fld>
            <a:endParaRPr lang="en-US"/>
          </a:p>
        </p:txBody>
      </p:sp>
      <p:pic>
        <p:nvPicPr>
          <p:cNvPr id="14" name="Picture 13" descr="Overlay-HorizontalBridge.jpg"/>
          <p:cNvPicPr>
            <a:picLocks noChangeAspect="1"/>
          </p:cNvPicPr>
          <p:nvPr/>
        </p:nvPicPr>
        <p:blipFill>
          <a:blip r:embed="rId3"/>
          <a:srcRect t="23425" r="61031" b="39764"/>
          <a:stretch>
            <a:fillRect/>
          </a:stretch>
        </p:blipFill>
        <p:spPr>
          <a:xfrm>
            <a:off x="4766048" y="2460812"/>
            <a:ext cx="3563348" cy="98613"/>
          </a:xfrm>
          <a:prstGeom prst="rect">
            <a:avLst/>
          </a:prstGeom>
          <a:solidFill>
            <a:schemeClr val="bg2">
              <a:lumMod val="40000"/>
              <a:lumOff val="60000"/>
            </a:schemeClr>
          </a:solidFill>
        </p:spPr>
      </p:pic>
      <p:pic>
        <p:nvPicPr>
          <p:cNvPr id="15" name="Picture 14" descr="Overlay-HorizontalBridge.jpg"/>
          <p:cNvPicPr>
            <a:picLocks noChangeAspect="1"/>
          </p:cNvPicPr>
          <p:nvPr/>
        </p:nvPicPr>
        <p:blipFill>
          <a:blip r:embed="rId3"/>
          <a:srcRect t="23425" r="61031" b="39764"/>
          <a:stretch>
            <a:fillRect/>
          </a:stretch>
        </p:blipFill>
        <p:spPr>
          <a:xfrm>
            <a:off x="780052" y="2460812"/>
            <a:ext cx="3563348" cy="98613"/>
          </a:xfrm>
          <a:prstGeom prst="rect">
            <a:avLst/>
          </a:prstGeom>
          <a:solidFill>
            <a:schemeClr val="bg2">
              <a:lumMod val="40000"/>
              <a:lumOff val="60000"/>
            </a:schemeClr>
          </a:solid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grpSp>
        <p:nvGrpSpPr>
          <p:cNvPr id="6" name="Group 5"/>
          <p:cNvGrpSpPr/>
          <p:nvPr/>
        </p:nvGrpSpPr>
        <p:grpSpPr>
          <a:xfrm>
            <a:off x="0" y="1372650"/>
            <a:ext cx="9144000" cy="5485350"/>
            <a:chOff x="0" y="1372650"/>
            <a:chExt cx="9144000" cy="5485350"/>
          </a:xfrm>
        </p:grpSpPr>
        <p:pic>
          <p:nvPicPr>
            <p:cNvPr id="7" name="Picture 6"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8" name="Picture 7"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D739EF7-0BF0-EF43-B1E1-531EB10E53D7}" type="datetimeFigureOut">
              <a:rPr lang="en-US" smtClean="0"/>
              <a:t>5/7/12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35F861-7A4F-5343-BB2A-D9511F3A789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pic>
        <p:nvPicPr>
          <p:cNvPr id="5" name="Picture 4" descr="Overlay-Blank.jp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DD739EF7-0BF0-EF43-B1E1-531EB10E53D7}" type="datetimeFigureOut">
              <a:rPr lang="en-US" smtClean="0"/>
              <a:t>5/7/12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35F861-7A4F-5343-BB2A-D9511F3A789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grpSp>
        <p:nvGrpSpPr>
          <p:cNvPr id="8" name="Group 11"/>
          <p:cNvGrpSpPr/>
          <p:nvPr/>
        </p:nvGrpSpPr>
        <p:grpSpPr>
          <a:xfrm>
            <a:off x="4267200" y="0"/>
            <a:ext cx="4876800" cy="6858000"/>
            <a:chOff x="4267200" y="0"/>
            <a:chExt cx="4876800" cy="6858000"/>
          </a:xfrm>
        </p:grpSpPr>
        <p:pic>
          <p:nvPicPr>
            <p:cNvPr id="9" name="Picture 8"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776" cy="1537447"/>
          </a:xfrm>
        </p:spPr>
        <p:txBody>
          <a:bodyPr anchor="b"/>
          <a:lstStyle>
            <a:lvl1pPr algn="ctr">
              <a:lnSpc>
                <a:spcPct val="100000"/>
              </a:lnSpc>
              <a:defRPr sz="3600" b="0"/>
            </a:lvl1pPr>
          </a:lstStyle>
          <a:p>
            <a:r>
              <a:rPr lang="en-US" smtClean="0"/>
              <a:t>Click to edit Master title style</a:t>
            </a:r>
            <a:endParaRPr/>
          </a:p>
        </p:txBody>
      </p:sp>
      <p:sp>
        <p:nvSpPr>
          <p:cNvPr id="3" name="Content Placeholder 2"/>
          <p:cNvSpPr>
            <a:spLocks noGrp="1"/>
          </p:cNvSpPr>
          <p:nvPr>
            <p:ph idx="1"/>
          </p:nvPr>
        </p:nvSpPr>
        <p:spPr>
          <a:xfrm>
            <a:off x="4885859" y="381001"/>
            <a:ext cx="3813174" cy="5697537"/>
          </a:xfrm>
        </p:spPr>
        <p:txBody>
          <a:bodyPr>
            <a:normAutofit/>
          </a:bodyPr>
          <a:lstStyle>
            <a:lvl1pPr>
              <a:defRPr sz="2400" b="0"/>
            </a:lvl1pPr>
            <a:lvl2pPr>
              <a:defRPr sz="2200" b="0"/>
            </a:lvl2pPr>
            <a:lvl3pPr>
              <a:defRPr sz="2000" b="0"/>
            </a:lvl3pPr>
            <a:lvl4pPr>
              <a:defRPr sz="1800" b="0"/>
            </a:lvl4pPr>
            <a:lvl5pPr>
              <a:defRPr sz="1800" b="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81000" y="2209801"/>
            <a:ext cx="3612776" cy="3200400"/>
          </a:xfrm>
        </p:spPr>
        <p:txBody>
          <a:bodyPr>
            <a:normAutofit/>
          </a:bodyPr>
          <a:lstStyle>
            <a:lvl1pPr marL="0" indent="0" algn="ctr">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739EF7-0BF0-EF43-B1E1-531EB10E53D7}" type="datetimeFigureOut">
              <a:rPr lang="en-US" smtClean="0"/>
              <a:t>5/7/12</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4267200" y="6356350"/>
            <a:ext cx="609600" cy="365125"/>
          </a:xfrm>
        </p:spPr>
        <p:txBody>
          <a:bodyPr/>
          <a:lstStyle>
            <a:lvl1pPr algn="ctr">
              <a:defRPr>
                <a:solidFill>
                  <a:schemeClr val="tx2">
                    <a:lumMod val="40000"/>
                    <a:lumOff val="60000"/>
                  </a:schemeClr>
                </a:solidFill>
              </a:defRPr>
            </a:lvl1pPr>
          </a:lstStyle>
          <a:p>
            <a:fld id="{DC35F861-7A4F-5343-BB2A-D9511F3A789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162" y="40341"/>
            <a:ext cx="7570787" cy="1411941"/>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92162" y="1761565"/>
            <a:ext cx="7570787" cy="428961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200" b="1">
                <a:solidFill>
                  <a:schemeClr val="tx2">
                    <a:lumMod val="40000"/>
                    <a:lumOff val="60000"/>
                  </a:schemeClr>
                </a:solidFill>
              </a:defRPr>
            </a:lvl1pPr>
          </a:lstStyle>
          <a:p>
            <a:fld id="{DD739EF7-0BF0-EF43-B1E1-531EB10E53D7}" type="datetimeFigureOut">
              <a:rPr lang="en-US" smtClean="0"/>
              <a:t>5/7/12</a:t>
            </a:fld>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b="1">
                <a:solidFill>
                  <a:schemeClr val="tx2">
                    <a:lumMod val="40000"/>
                    <a:lumOff val="60000"/>
                  </a:schemeClr>
                </a:solidFill>
              </a:defRPr>
            </a:lvl1pPr>
          </a:lstStyle>
          <a:p>
            <a:fld id="{DC35F861-7A4F-5343-BB2A-D9511F3A7892}" type="slidenum">
              <a:rPr lang="en-US" smtClean="0"/>
              <a:t>‹#›</a:t>
            </a:fld>
            <a:endParaRPr lang="en-US"/>
          </a:p>
        </p:txBody>
      </p:sp>
      <p:sp>
        <p:nvSpPr>
          <p:cNvPr id="5" name="Footer Placeholder 4"/>
          <p:cNvSpPr>
            <a:spLocks noGrp="1"/>
          </p:cNvSpPr>
          <p:nvPr>
            <p:ph type="ftr" sz="quarter" idx="3"/>
          </p:nvPr>
        </p:nvSpPr>
        <p:spPr>
          <a:xfrm>
            <a:off x="372035" y="6356350"/>
            <a:ext cx="2895600" cy="365125"/>
          </a:xfrm>
          <a:prstGeom prst="rect">
            <a:avLst/>
          </a:prstGeom>
        </p:spPr>
        <p:txBody>
          <a:bodyPr vert="horz" lIns="91440" tIns="45720" rIns="91440" bIns="45720" rtlCol="0" anchor="ctr"/>
          <a:lstStyle>
            <a:lvl1pPr algn="l">
              <a:defRPr sz="1200" b="1">
                <a:solidFill>
                  <a:schemeClr val="tx2">
                    <a:lumMod val="40000"/>
                    <a:lumOff val="60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lnSpc>
          <a:spcPts val="6000"/>
        </a:lnSpc>
        <a:spcBef>
          <a:spcPct val="0"/>
        </a:spcBef>
        <a:buNone/>
        <a:defRPr sz="5400" kern="1200">
          <a:solidFill>
            <a:schemeClr val="tx2"/>
          </a:solidFill>
          <a:latin typeface="+mn-lt"/>
          <a:ea typeface="+mj-ea"/>
          <a:cs typeface="+mj-cs"/>
        </a:defRPr>
      </a:lvl1pPr>
    </p:titleStyle>
    <p:bodyStyle>
      <a:lvl1pPr marL="342900" indent="-342900" algn="l" defTabSz="914400" rtl="0" eaLnBrk="1" latinLnBrk="0" hangingPunct="1">
        <a:spcBef>
          <a:spcPts val="2400"/>
        </a:spcBef>
        <a:buClr>
          <a:schemeClr val="accent1">
            <a:lumMod val="60000"/>
            <a:lumOff val="40000"/>
          </a:schemeClr>
        </a:buClr>
        <a:buFont typeface="Candara" pitchFamily="34" charset="0"/>
        <a:buChar char="•"/>
        <a:defRPr sz="2800" kern="1200">
          <a:solidFill>
            <a:schemeClr val="tx2"/>
          </a:solidFill>
          <a:latin typeface="+mn-lt"/>
          <a:ea typeface="+mn-ea"/>
          <a:cs typeface="+mn-cs"/>
        </a:defRPr>
      </a:lvl1pPr>
      <a:lvl2pPr marL="685800" indent="-336550" algn="l" defTabSz="914400" rtl="0" eaLnBrk="1" latinLnBrk="0" hangingPunct="1">
        <a:spcBef>
          <a:spcPts val="600"/>
        </a:spcBef>
        <a:buClr>
          <a:schemeClr val="tx2"/>
        </a:buClr>
        <a:buFont typeface="Candara" pitchFamily="34" charset="0"/>
        <a:buChar char="•"/>
        <a:defRPr sz="2600" kern="1200">
          <a:solidFill>
            <a:schemeClr val="tx2"/>
          </a:solidFill>
          <a:latin typeface="+mn-lt"/>
          <a:ea typeface="+mn-ea"/>
          <a:cs typeface="+mn-cs"/>
        </a:defRPr>
      </a:lvl2pPr>
      <a:lvl3pPr marL="1035050" indent="-349250" algn="l" defTabSz="914400" rtl="0" eaLnBrk="1" latinLnBrk="0" hangingPunct="1">
        <a:spcBef>
          <a:spcPts val="600"/>
        </a:spcBef>
        <a:buClr>
          <a:schemeClr val="accent1">
            <a:lumMod val="60000"/>
            <a:lumOff val="40000"/>
          </a:schemeClr>
        </a:buClr>
        <a:buFont typeface="Candara" pitchFamily="34" charset="0"/>
        <a:buChar char="•"/>
        <a:defRPr sz="2400" kern="1200">
          <a:solidFill>
            <a:schemeClr val="tx2"/>
          </a:solidFill>
          <a:latin typeface="+mn-lt"/>
          <a:ea typeface="+mn-ea"/>
          <a:cs typeface="+mn-cs"/>
        </a:defRPr>
      </a:lvl3pPr>
      <a:lvl4pPr marL="1371600" indent="-336550" algn="l" defTabSz="914400" rtl="0" eaLnBrk="1" latinLnBrk="0" hangingPunct="1">
        <a:spcBef>
          <a:spcPts val="600"/>
        </a:spcBef>
        <a:buClr>
          <a:schemeClr val="tx2"/>
        </a:buClr>
        <a:buFont typeface="Candara" pitchFamily="34" charset="0"/>
        <a:buChar char="•"/>
        <a:defRPr sz="2200" kern="1200">
          <a:solidFill>
            <a:schemeClr val="tx2"/>
          </a:solidFill>
          <a:latin typeface="+mn-lt"/>
          <a:ea typeface="+mn-ea"/>
          <a:cs typeface="+mn-cs"/>
        </a:defRPr>
      </a:lvl4pPr>
      <a:lvl5pPr marL="1720850" indent="-349250" algn="l" defTabSz="914400" rtl="0" eaLnBrk="1" latinLnBrk="0" hangingPunct="1">
        <a:spcBef>
          <a:spcPts val="600"/>
        </a:spcBef>
        <a:buClr>
          <a:schemeClr val="accent1">
            <a:lumMod val="60000"/>
            <a:lumOff val="40000"/>
          </a:schemeClr>
        </a:buClr>
        <a:buFont typeface="Candara"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learnnc.org/lp/editions/readassess/983"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Running Records</a:t>
            </a:r>
            <a:endParaRPr lang="en-US" dirty="0"/>
          </a:p>
        </p:txBody>
      </p:sp>
      <p:sp>
        <p:nvSpPr>
          <p:cNvPr id="3" name="Subtitle 2"/>
          <p:cNvSpPr>
            <a:spLocks noGrp="1"/>
          </p:cNvSpPr>
          <p:nvPr>
            <p:ph type="subTitle" idx="1"/>
          </p:nvPr>
        </p:nvSpPr>
        <p:spPr/>
        <p:txBody>
          <a:bodyPr/>
          <a:lstStyle/>
          <a:p>
            <a:r>
              <a:rPr lang="en-US" dirty="0" smtClean="0"/>
              <a:t>Vertical Team Meeting 4-6</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Running Records</a:t>
            </a:r>
            <a:endParaRPr lang="en-US" dirty="0"/>
          </a:p>
        </p:txBody>
      </p:sp>
      <p:sp>
        <p:nvSpPr>
          <p:cNvPr id="3" name="Content Placeholder 2"/>
          <p:cNvSpPr>
            <a:spLocks noGrp="1"/>
          </p:cNvSpPr>
          <p:nvPr>
            <p:ph idx="1"/>
          </p:nvPr>
        </p:nvSpPr>
        <p:spPr/>
        <p:txBody>
          <a:bodyPr>
            <a:normAutofit fontScale="92500"/>
          </a:bodyPr>
          <a:lstStyle/>
          <a:p>
            <a:r>
              <a:rPr lang="en-US" dirty="0" smtClean="0"/>
              <a:t>What type of information do we get from a running record?</a:t>
            </a:r>
          </a:p>
          <a:p>
            <a:r>
              <a:rPr lang="en-US" dirty="0" smtClean="0"/>
              <a:t>Who do </a:t>
            </a:r>
            <a:r>
              <a:rPr lang="en-US" smtClean="0"/>
              <a:t>we assess? </a:t>
            </a:r>
          </a:p>
          <a:p>
            <a:r>
              <a:rPr lang="en-US" dirty="0" smtClean="0"/>
              <a:t>How can we use this information to guide our instruction?</a:t>
            </a:r>
          </a:p>
          <a:p>
            <a:r>
              <a:rPr lang="en-US" dirty="0" smtClean="0"/>
              <a:t>How do you score and analyze a running record?</a:t>
            </a:r>
          </a:p>
          <a:p>
            <a:r>
              <a:rPr lang="en-US" dirty="0" smtClean="0"/>
              <a:t>What materials are needed?</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A running record</a:t>
            </a:r>
            <a:r>
              <a:rPr lang="en-US" dirty="0" smtClean="0"/>
              <a:t>, </a:t>
            </a:r>
            <a:r>
              <a:rPr lang="en-US" dirty="0"/>
              <a:t>is a means of documenting a student’s individual reading of a continuous text. A running record can provide a way to assess an individual student’s reading, determine appropriate levels of text for reading, and to inform teaching. Taken at intervals, these records can </a:t>
            </a:r>
            <a:r>
              <a:rPr lang="en-US" dirty="0">
                <a:solidFill>
                  <a:srgbClr val="FF0000"/>
                </a:solidFill>
              </a:rPr>
              <a:t>show growth over </a:t>
            </a:r>
            <a:r>
              <a:rPr lang="en-US" dirty="0"/>
              <a:t>time in reading skills.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85000" lnSpcReduction="20000"/>
          </a:bodyPr>
          <a:lstStyle/>
          <a:p>
            <a:r>
              <a:rPr lang="en-US" dirty="0"/>
              <a:t>Over time, running records </a:t>
            </a:r>
            <a:r>
              <a:rPr lang="en-US" dirty="0">
                <a:solidFill>
                  <a:srgbClr val="FF0000"/>
                </a:solidFill>
              </a:rPr>
              <a:t>can show patterns</a:t>
            </a:r>
            <a:r>
              <a:rPr lang="en-US" dirty="0"/>
              <a:t> in student use of cuing systems and self corrections. But individual running records can also be </a:t>
            </a:r>
            <a:r>
              <a:rPr lang="en-US" dirty="0">
                <a:solidFill>
                  <a:srgbClr val="FF0000"/>
                </a:solidFill>
              </a:rPr>
              <a:t>useful in instruction</a:t>
            </a:r>
            <a:r>
              <a:rPr lang="en-US" dirty="0"/>
              <a:t>. After each running record, a teacher can </a:t>
            </a:r>
            <a:r>
              <a:rPr lang="en-US" dirty="0">
                <a:solidFill>
                  <a:srgbClr val="FF0000"/>
                </a:solidFill>
              </a:rPr>
              <a:t>choose a teaching point</a:t>
            </a:r>
            <a:r>
              <a:rPr lang="en-US" dirty="0"/>
              <a:t>, using the student’s errors as an immediate opportunity for learning. Mistakes lead students to new learning and teachers to new understanding of students. As Peter Johnston notes, “For teachers, the most useful aspect of errors is that people do not make them randomly.” When a teacher gains </a:t>
            </a:r>
            <a:r>
              <a:rPr lang="en-US" dirty="0">
                <a:solidFill>
                  <a:srgbClr val="FF0000"/>
                </a:solidFill>
              </a:rPr>
              <a:t>understanding about the reason behind an error</a:t>
            </a:r>
            <a:r>
              <a:rPr lang="en-US" dirty="0"/>
              <a:t>, it is then that the teacher can employ his/her knowledge of instruction to guide the student to learn</a:t>
            </a:r>
            <a:r>
              <a:rPr lang="en-US" dirty="0" smtClean="0"/>
              <a:t>.</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learn a little more</a:t>
            </a:r>
            <a:endParaRPr lang="en-US" dirty="0"/>
          </a:p>
        </p:txBody>
      </p:sp>
      <p:sp>
        <p:nvSpPr>
          <p:cNvPr id="3" name="Content Placeholder 2"/>
          <p:cNvSpPr>
            <a:spLocks noGrp="1"/>
          </p:cNvSpPr>
          <p:nvPr>
            <p:ph idx="1"/>
          </p:nvPr>
        </p:nvSpPr>
        <p:spPr/>
        <p:txBody>
          <a:bodyPr/>
          <a:lstStyle/>
          <a:p>
            <a:r>
              <a:rPr lang="en-US" dirty="0" smtClean="0"/>
              <a:t>F&amp;P training video</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try it!!!!</a:t>
            </a:r>
            <a:endParaRPr lang="en-US" dirty="0"/>
          </a:p>
        </p:txBody>
      </p:sp>
      <p:sp>
        <p:nvSpPr>
          <p:cNvPr id="3" name="Content Placeholder 2"/>
          <p:cNvSpPr>
            <a:spLocks noGrp="1"/>
          </p:cNvSpPr>
          <p:nvPr>
            <p:ph idx="1"/>
          </p:nvPr>
        </p:nvSpPr>
        <p:spPr/>
        <p:txBody>
          <a:bodyPr/>
          <a:lstStyle/>
          <a:p>
            <a:r>
              <a:rPr lang="en-US" dirty="0" smtClean="0">
                <a:hlinkClick r:id="rId2"/>
              </a:rPr>
              <a:t>http://www.learnnc.org/lp/editions/readassess/983</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fusion">
  <a:themeElements>
    <a:clrScheme name="Infusion">
      <a:dk1>
        <a:sysClr val="windowText" lastClr="000000"/>
      </a:dk1>
      <a:lt1>
        <a:sysClr val="window" lastClr="FFFFFF"/>
      </a:lt1>
      <a:dk2>
        <a:srgbClr val="2F1F58"/>
      </a:dk2>
      <a:lt2>
        <a:srgbClr val="B7A9E0"/>
      </a:lt2>
      <a:accent1>
        <a:srgbClr val="8C73D0"/>
      </a:accent1>
      <a:accent2>
        <a:srgbClr val="C2E8C4"/>
      </a:accent2>
      <a:accent3>
        <a:srgbClr val="C5A6E8"/>
      </a:accent3>
      <a:accent4>
        <a:srgbClr val="B45EC7"/>
      </a:accent4>
      <a:accent5>
        <a:srgbClr val="9FDAFB"/>
      </a:accent5>
      <a:accent6>
        <a:srgbClr val="95C5B0"/>
      </a:accent6>
      <a:hlink>
        <a:srgbClr val="744AE0"/>
      </a:hlink>
      <a:folHlink>
        <a:srgbClr val="8D8AD1"/>
      </a:folHlink>
    </a:clrScheme>
    <a:fontScheme name="Infusion">
      <a:majorFont>
        <a:latin typeface="Mistral"/>
        <a:ea typeface=""/>
        <a:cs typeface=""/>
        <a:font script="Jpan" typeface="ＭＳ Ｐ明朝"/>
      </a:majorFont>
      <a:minorFont>
        <a:latin typeface="Candara"/>
        <a:ea typeface=""/>
        <a:cs typeface=""/>
        <a:font script="Jpan" typeface="メイリオ"/>
      </a:minorFont>
    </a:fontScheme>
    <a:fmtScheme name="Infusion">
      <a:fillStyleLst>
        <a:solidFill>
          <a:schemeClr val="phClr"/>
        </a:solidFill>
        <a:blipFill rotWithShape="1">
          <a:blip xmlns:r="http://schemas.openxmlformats.org/officeDocument/2006/relationships" r:embed="rId1">
            <a:duotone>
              <a:schemeClr val="phClr">
                <a:shade val="70000"/>
                <a:satMod val="120000"/>
              </a:schemeClr>
              <a:schemeClr val="phClr">
                <a:tint val="70000"/>
                <a:satMod val="300000"/>
                <a:lumMod val="125000"/>
              </a:schemeClr>
            </a:duotone>
          </a:blip>
          <a:tile tx="0" ty="0" sx="50000" sy="50000" flip="none" algn="tl"/>
        </a:blipFill>
        <a:blipFill rotWithShape="1">
          <a:blip xmlns:r="http://schemas.openxmlformats.org/officeDocument/2006/relationships" r:embed="rId2">
            <a:duotone>
              <a:schemeClr val="phClr">
                <a:shade val="70000"/>
                <a:satMod val="120000"/>
              </a:schemeClr>
              <a:schemeClr val="phClr">
                <a:tint val="70000"/>
                <a:satMod val="135000"/>
              </a:schemeClr>
            </a:duotone>
          </a:blip>
          <a:tile tx="0" ty="0" sx="40000" sy="40000" flip="none" algn="tl"/>
        </a:blipFill>
      </a:fillStyleLst>
      <a:lnStyleLst>
        <a:ln w="38100" cap="flat" cmpd="sng" algn="ctr">
          <a:solidFill>
            <a:schemeClr val="phClr">
              <a:alpha val="70000"/>
              <a:satMod val="105000"/>
            </a:schemeClr>
          </a:solidFill>
          <a:prstDash val="solid"/>
          <a:miter/>
        </a:ln>
        <a:ln w="50800" cap="flat" cmpd="sng" algn="ctr">
          <a:solidFill>
            <a:schemeClr val="phClr">
              <a:alpha val="50000"/>
            </a:schemeClr>
          </a:solidFill>
          <a:prstDash val="solid"/>
          <a:miter/>
        </a:ln>
        <a:ln w="88900" cap="flat" cmpd="sng" algn="ctr">
          <a:solidFill>
            <a:schemeClr val="phClr">
              <a:alpha val="40000"/>
            </a:schemeClr>
          </a:solidFill>
          <a:prstDash val="solid"/>
          <a:miter/>
        </a:ln>
      </a:lnStyleLst>
      <a:effectStyleLst>
        <a:effectStyle>
          <a:effectLst/>
        </a:effectStyle>
        <a:effectStyle>
          <a:effectLst>
            <a:outerShdw blurRad="38100" dist="25400" dir="5400000" rotWithShape="0">
              <a:srgbClr val="000000">
                <a:alpha val="50000"/>
              </a:srgbClr>
            </a:outerShdw>
          </a:effectLst>
        </a:effectStyle>
        <a:effectStyle>
          <a:effectLst>
            <a:innerShdw blurRad="190500" dir="13500000">
              <a:srgbClr val="000000">
                <a:alpha val="50000"/>
              </a:srgbClr>
            </a:innerShdw>
            <a:outerShdw blurRad="38100" dist="25400" dir="5400000" rotWithShape="0">
              <a:srgbClr val="000000">
                <a:alpha val="50000"/>
              </a:srgbClr>
            </a:outerShdw>
          </a:effectLst>
        </a:effectStyle>
      </a:effectStyleLst>
      <a:bgFillStyleLst>
        <a:blipFill rotWithShape="1">
          <a:blip xmlns:r="http://schemas.openxmlformats.org/officeDocument/2006/relationships" r:embed="rId3">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4">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5">
            <a:duotone>
              <a:schemeClr val="phClr">
                <a:shade val="70000"/>
                <a:satMod val="500000"/>
                <a:lumMod val="50000"/>
              </a:schemeClr>
              <a:schemeClr val="phClr">
                <a:satMod val="800000"/>
                <a:lum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Infusion.thmx</Template>
  <TotalTime>97</TotalTime>
  <Words>268</Words>
  <Application>Microsoft Macintosh PowerPoint</Application>
  <PresentationFormat>On-screen Show (4:3)</PresentationFormat>
  <Paragraphs>14</Paragraphs>
  <Slides>6</Slides>
  <Notes>0</Notes>
  <HiddenSlides>0</HiddenSlides>
  <MMClips>0</MMClips>
  <ScaleCrop>false</ScaleCrop>
  <HeadingPairs>
    <vt:vector size="4" baseType="variant">
      <vt:variant>
        <vt:lpstr>Design Template</vt:lpstr>
      </vt:variant>
      <vt:variant>
        <vt:i4>1</vt:i4>
      </vt:variant>
      <vt:variant>
        <vt:lpstr>Slide Titles</vt:lpstr>
      </vt:variant>
      <vt:variant>
        <vt:i4>6</vt:i4>
      </vt:variant>
    </vt:vector>
  </HeadingPairs>
  <TitlesOfParts>
    <vt:vector size="7" baseType="lpstr">
      <vt:lpstr>Infusion</vt:lpstr>
      <vt:lpstr>Running Records</vt:lpstr>
      <vt:lpstr>Running Records</vt:lpstr>
      <vt:lpstr>Slide 3</vt:lpstr>
      <vt:lpstr>Slide 4</vt:lpstr>
      <vt:lpstr>Let’s learn a little more</vt:lpstr>
      <vt:lpstr>Let’s try it!!!!</vt:lpstr>
    </vt:vector>
  </TitlesOfParts>
  <Company>FPS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Running Records</dc:title>
  <dc:creator>FPS</dc:creator>
  <cp:lastModifiedBy>FPS</cp:lastModifiedBy>
  <cp:revision>3</cp:revision>
  <dcterms:created xsi:type="dcterms:W3CDTF">2012-05-07T19:37:43Z</dcterms:created>
  <dcterms:modified xsi:type="dcterms:W3CDTF">2012-05-07T21:15:09Z</dcterms:modified>
</cp:coreProperties>
</file>